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0A4"/>
    <a:srgbClr val="0B00C5"/>
    <a:srgbClr val="13438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9B407-F87A-4CF5-9FA4-7DAA5F9AFF10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7377D-FFBE-4A91-84C0-0EACEC65E65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973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71235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003FE-CE77-41D0-ADA4-C513534C3015}" type="datetime1">
              <a:rPr lang="pt-PT" smtClean="0"/>
              <a:t>17/04/2025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767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420E-6328-4110-93FD-4DC87FB37ED9}" type="datetime1">
              <a:rPr lang="pt-PT" smtClean="0"/>
              <a:t>17/04/2025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413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5FBC-FAEA-4CCF-9C83-FE18B3767DCB}" type="datetime1">
              <a:rPr lang="pt-PT" smtClean="0"/>
              <a:t>17/04/2025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1179FF-3126-4963-8164-0467A35DBBE5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1348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773A-7E4F-4BCD-AE7C-B76AA6CC0405}" type="datetime1">
              <a:rPr lang="pt-PT" smtClean="0"/>
              <a:t>17/04/2025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454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3953-6BB6-4EDB-B811-45A80A3B9EC7}" type="datetime1">
              <a:rPr lang="pt-PT" smtClean="0"/>
              <a:t>17/04/2025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015007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D7D8-E783-4E0D-BE91-65EE6840CB3D}" type="datetime1">
              <a:rPr lang="pt-PT" smtClean="0"/>
              <a:t>17/04/2025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662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4C81-73F4-4FB9-AB0D-C11CE417A55E}" type="datetime1">
              <a:rPr lang="pt-PT" smtClean="0"/>
              <a:t>17/04/2025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7238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B918-1E28-407D-A90B-019932C4850F}" type="datetime1">
              <a:rPr lang="pt-PT" smtClean="0"/>
              <a:t>17/04/2025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59662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DCD05-8838-41A6-B162-7EB12974EF31}" type="datetime1">
              <a:rPr lang="pt-PT" smtClean="0"/>
              <a:t>17/04/2025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528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7EF6E-10E6-476D-9915-B981BD5FB0B0}" type="datetime1">
              <a:rPr lang="pt-PT" smtClean="0"/>
              <a:t>17/04/2025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NursID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0CB9-74BB-403A-8B65-79A8CAB221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1312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1139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089429"/>
            <a:ext cx="10515600" cy="3087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A168A-BBFA-4733-A06F-208520834742}" type="datetime1">
              <a:rPr lang="pt-PT" smtClean="0"/>
              <a:t>17/04/2025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/>
              <a:t>NursID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07821" y="234376"/>
            <a:ext cx="4977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0AD0CB9-74BB-403A-8B65-79A8CAB221B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937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C89934DE-9F3B-8F50-A844-8E5A8F725DAB}"/>
              </a:ext>
            </a:extLst>
          </p:cNvPr>
          <p:cNvSpPr/>
          <p:nvPr/>
        </p:nvSpPr>
        <p:spPr>
          <a:xfrm>
            <a:off x="0" y="828604"/>
            <a:ext cx="12192000" cy="6402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7667DA8-5989-6752-B0BA-421E6416DFEA}"/>
              </a:ext>
            </a:extLst>
          </p:cNvPr>
          <p:cNvSpPr txBox="1"/>
          <p:nvPr/>
        </p:nvSpPr>
        <p:spPr>
          <a:xfrm>
            <a:off x="109334" y="229898"/>
            <a:ext cx="74299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Titulo </a:t>
            </a:r>
          </a:p>
          <a:p>
            <a:endParaRPr lang="pt-PT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5FE6C75-FE86-4E1D-37CC-09088ACEADB3}"/>
              </a:ext>
            </a:extLst>
          </p:cNvPr>
          <p:cNvSpPr txBox="1"/>
          <p:nvPr/>
        </p:nvSpPr>
        <p:spPr>
          <a:xfrm>
            <a:off x="109335" y="874944"/>
            <a:ext cx="6989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rgbClr val="0B00C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Autor 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0C9839B-D0EB-70C8-3E2E-AE01E6B5920A}"/>
              </a:ext>
            </a:extLst>
          </p:cNvPr>
          <p:cNvSpPr txBox="1"/>
          <p:nvPr/>
        </p:nvSpPr>
        <p:spPr>
          <a:xfrm>
            <a:off x="109335" y="1150520"/>
            <a:ext cx="69893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</a:t>
            </a:r>
          </a:p>
        </p:txBody>
      </p:sp>
    </p:spTree>
    <p:extLst>
      <p:ext uri="{BB962C8B-B14F-4D97-AF65-F5344CB8AC3E}">
        <p14:creationId xmlns:p14="http://schemas.microsoft.com/office/powerpoint/2010/main" val="1036703668"/>
      </p:ext>
    </p:extLst>
  </p:cSld>
  <p:clrMapOvr>
    <a:masterClrMapping/>
  </p:clrMapOvr>
</p:sld>
</file>

<file path=ppt/theme/theme1.xml><?xml version="1.0" encoding="utf-8"?>
<a:theme xmlns:a="http://schemas.openxmlformats.org/drawingml/2006/main" name="NursId2025">
  <a:themeElements>
    <a:clrScheme name="Tema 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Offic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Offic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157</TotalTime>
  <Words>5</Words>
  <Application>Microsoft Office PowerPoint</Application>
  <PresentationFormat>Ecrã Panorâmico</PresentationFormat>
  <Paragraphs>3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NursId2025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Sofia Coutinho</dc:creator>
  <cp:lastModifiedBy>Sofia Coutinho (547)</cp:lastModifiedBy>
  <cp:revision>17</cp:revision>
  <dcterms:created xsi:type="dcterms:W3CDTF">2017-06-19T15:08:42Z</dcterms:created>
  <dcterms:modified xsi:type="dcterms:W3CDTF">2025-04-17T08:46:30Z</dcterms:modified>
</cp:coreProperties>
</file>