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58" r:id="rId2"/>
    <p:sldId id="259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C00A4"/>
    <a:srgbClr val="0B00C5"/>
    <a:srgbClr val="134383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1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49B407-F87A-4CF5-9FA4-7DAA5F9AFF10}" type="datetimeFigureOut">
              <a:rPr lang="en-GB" smtClean="0"/>
              <a:t>16/04/2025</a:t>
            </a:fld>
            <a:endParaRPr lang="en-GB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GB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77377D-FFBE-4A91-84C0-0EACEC65E65A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49737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2712358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003FE-CE77-41D0-ADA4-C513534C3015}" type="datetime1">
              <a:rPr lang="pt-PT" smtClean="0"/>
              <a:t>16/04/2025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NursID 2025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D0CB9-74BB-403A-8B65-79A8CAB221B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37678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A420E-6328-4110-93FD-4DC87FB37ED9}" type="datetime1">
              <a:rPr lang="pt-PT" smtClean="0"/>
              <a:t>16/04/2025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NursID 2025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D0CB9-74BB-403A-8B65-79A8CAB221B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64137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de subtítulo do Modelo Global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E5FBC-FAEA-4CCF-9C83-FE18B3767DCB}" type="datetime1">
              <a:rPr lang="pt-PT" smtClean="0"/>
              <a:t>16/04/2025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NursID 2025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1179FF-3126-4963-8164-0467A35DBBE5}" type="slidenum">
              <a:rPr lang="pt-PT" smtClean="0"/>
              <a:pPr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713488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2773A-7E4F-4BCD-AE7C-B76AA6CC0405}" type="datetime1">
              <a:rPr lang="pt-PT" smtClean="0"/>
              <a:t>16/04/2025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NursID 2025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D0CB9-74BB-403A-8B65-79A8CAB221B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54547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A3953-6BB6-4EDB-B811-45A80A3B9EC7}" type="datetime1">
              <a:rPr lang="pt-PT" smtClean="0"/>
              <a:t>16/04/2025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NursID 2025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D0CB9-74BB-403A-8B65-79A8CAB221B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90150073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7D7D8-E783-4E0D-BE91-65EE6840CB3D}" type="datetime1">
              <a:rPr lang="pt-PT" smtClean="0"/>
              <a:t>16/04/2025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NursID 2025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D0CB9-74BB-403A-8B65-79A8CAB221B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676629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F4C81-73F4-4FB9-AB0D-C11CE417A55E}" type="datetime1">
              <a:rPr lang="pt-PT" smtClean="0"/>
              <a:t>16/04/2025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NursID 2025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D0CB9-74BB-403A-8B65-79A8CAB221B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37238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1B918-1E28-407D-A90B-019932C4850F}" type="datetime1">
              <a:rPr lang="pt-PT" smtClean="0"/>
              <a:t>16/04/2025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NursID 2025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D0CB9-74BB-403A-8B65-79A8CAB221B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159662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DCD05-8838-41A6-B162-7EB12974EF31}" type="datetime1">
              <a:rPr lang="pt-PT" smtClean="0"/>
              <a:t>16/04/2025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NursID 2025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D0CB9-74BB-403A-8B65-79A8CAB221B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65289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PT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7EF6E-10E6-476D-9915-B981BD5FB0B0}" type="datetime1">
              <a:rPr lang="pt-PT" smtClean="0"/>
              <a:t>16/04/2025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NursID 2025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D0CB9-74BB-403A-8B65-79A8CAB221B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713126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011391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3089429"/>
            <a:ext cx="10515600" cy="30875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0A168A-BBFA-4733-A06F-208520834742}" type="datetime1">
              <a:rPr lang="pt-PT" smtClean="0"/>
              <a:t>16/04/2025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PT"/>
              <a:t>NursID 2025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507821" y="234376"/>
            <a:ext cx="4977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00AD0CB9-74BB-403A-8B65-79A8CAB221B7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99378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C2092F55-DDE3-7507-18B6-3E8EB36B9519}"/>
              </a:ext>
            </a:extLst>
          </p:cNvPr>
          <p:cNvSpPr/>
          <p:nvPr/>
        </p:nvSpPr>
        <p:spPr>
          <a:xfrm>
            <a:off x="331908" y="2300943"/>
            <a:ext cx="3168681" cy="3167528"/>
          </a:xfrm>
          <a:prstGeom prst="rect">
            <a:avLst/>
          </a:prstGeom>
          <a:solidFill>
            <a:srgbClr val="0C00A4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821B3322-68B4-AD7B-2092-48E93152CC1B}"/>
              </a:ext>
            </a:extLst>
          </p:cNvPr>
          <p:cNvSpPr txBox="1"/>
          <p:nvPr/>
        </p:nvSpPr>
        <p:spPr>
          <a:xfrm>
            <a:off x="331906" y="1528965"/>
            <a:ext cx="1097258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Titulo </a:t>
            </a:r>
          </a:p>
          <a:p>
            <a:endParaRPr lang="pt-PT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FA31CD4-3CD1-8BF2-B859-446F66DF73AF}"/>
              </a:ext>
            </a:extLst>
          </p:cNvPr>
          <p:cNvSpPr txBox="1"/>
          <p:nvPr/>
        </p:nvSpPr>
        <p:spPr>
          <a:xfrm>
            <a:off x="331907" y="2607028"/>
            <a:ext cx="30714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Nome do Autor  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D6D17038-8AE1-A8D8-0D79-74446E1C7117}"/>
              </a:ext>
            </a:extLst>
          </p:cNvPr>
          <p:cNvSpPr txBox="1"/>
          <p:nvPr/>
        </p:nvSpPr>
        <p:spPr>
          <a:xfrm>
            <a:off x="331906" y="2974668"/>
            <a:ext cx="30714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Instituição</a:t>
            </a:r>
          </a:p>
        </p:txBody>
      </p:sp>
    </p:spTree>
    <p:extLst>
      <p:ext uri="{BB962C8B-B14F-4D97-AF65-F5344CB8AC3E}">
        <p14:creationId xmlns:p14="http://schemas.microsoft.com/office/powerpoint/2010/main" val="28568246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9FC715-E2BF-D61F-B190-36E3DB35AFD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476A72C-DE4B-6060-0322-4FA08D218DC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289B875C-C801-123C-1C9D-CE3DE98387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NursID 2025</a:t>
            </a:r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91CE9455-CD34-E537-46B7-B13938C4E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179FF-3126-4963-8164-0467A35DBBE5}" type="slidenum">
              <a:rPr lang="pt-PT" smtClean="0"/>
              <a:pPr/>
              <a:t>2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036703668"/>
      </p:ext>
    </p:extLst>
  </p:cSld>
  <p:clrMapOvr>
    <a:masterClrMapping/>
  </p:clrMapOvr>
</p:sld>
</file>

<file path=ppt/theme/theme1.xml><?xml version="1.0" encoding="utf-8"?>
<a:theme xmlns:a="http://schemas.openxmlformats.org/drawingml/2006/main" name="NursId2025">
  <a:themeElements>
    <a:clrScheme name="Tema Office 2013 - 202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Office 2013 - 2022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Office 2013 - 2022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157</TotalTime>
  <Words>8</Words>
  <Application>Microsoft Office PowerPoint</Application>
  <PresentationFormat>Ecrã Panorâmico</PresentationFormat>
  <Paragraphs>5</Paragraphs>
  <Slides>2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2</vt:i4>
      </vt:variant>
    </vt:vector>
  </HeadingPairs>
  <TitlesOfParts>
    <vt:vector size="7" baseType="lpstr">
      <vt:lpstr>Aptos</vt:lpstr>
      <vt:lpstr>Arial</vt:lpstr>
      <vt:lpstr>Calibri</vt:lpstr>
      <vt:lpstr>Calibri Light</vt:lpstr>
      <vt:lpstr>NursId2025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Sofia Coutinho</dc:creator>
  <cp:lastModifiedBy>Sofia Coutinho (547)</cp:lastModifiedBy>
  <cp:revision>16</cp:revision>
  <dcterms:created xsi:type="dcterms:W3CDTF">2017-06-19T15:08:42Z</dcterms:created>
  <dcterms:modified xsi:type="dcterms:W3CDTF">2025-04-16T15:09:03Z</dcterms:modified>
</cp:coreProperties>
</file>