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0C5"/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DF7C-3BFA-4F8E-9FB6-26DDA268513C}" type="datetimeFigureOut">
              <a:rPr lang="pt-PT" smtClean="0"/>
              <a:t>09/04/2024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092F55-DDE3-7507-18B6-3E8EB36B9519}"/>
              </a:ext>
            </a:extLst>
          </p:cNvPr>
          <p:cNvSpPr/>
          <p:nvPr/>
        </p:nvSpPr>
        <p:spPr>
          <a:xfrm>
            <a:off x="0" y="756884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21B3322-68B4-AD7B-2092-48E93152CC1B}"/>
              </a:ext>
            </a:extLst>
          </p:cNvPr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A31CD4-3CD1-8BF2-B859-446F66DF73AF}"/>
              </a:ext>
            </a:extLst>
          </p:cNvPr>
          <p:cNvSpPr txBox="1"/>
          <p:nvPr/>
        </p:nvSpPr>
        <p:spPr>
          <a:xfrm>
            <a:off x="109335" y="80322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B0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D17038-8AE1-A8D8-0D79-74446E1C7117}"/>
              </a:ext>
            </a:extLst>
          </p:cNvPr>
          <p:cNvSpPr txBox="1"/>
          <p:nvPr/>
        </p:nvSpPr>
        <p:spPr>
          <a:xfrm>
            <a:off x="109335" y="107880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56824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5</Words>
  <Application>Microsoft Office PowerPoint</Application>
  <PresentationFormat>Apresentação no Ecrã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Paulo Almeida (568)</cp:lastModifiedBy>
  <cp:revision>14</cp:revision>
  <dcterms:created xsi:type="dcterms:W3CDTF">2017-06-19T15:08:42Z</dcterms:created>
  <dcterms:modified xsi:type="dcterms:W3CDTF">2024-04-09T09:59:40Z</dcterms:modified>
</cp:coreProperties>
</file>