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0C5"/>
    <a:srgbClr val="13438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37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54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24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508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852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795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55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475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20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250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650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3DF7C-3BFA-4F8E-9FB6-26DDA268513C}" type="datetimeFigureOut">
              <a:rPr lang="pt-PT" smtClean="0"/>
              <a:t>14/04/2023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78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2092F55-DDE3-7507-18B6-3E8EB36B9519}"/>
              </a:ext>
            </a:extLst>
          </p:cNvPr>
          <p:cNvSpPr/>
          <p:nvPr/>
        </p:nvSpPr>
        <p:spPr>
          <a:xfrm>
            <a:off x="0" y="756884"/>
            <a:ext cx="9144000" cy="640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21B3322-68B4-AD7B-2092-48E93152CC1B}"/>
              </a:ext>
            </a:extLst>
          </p:cNvPr>
          <p:cNvSpPr txBox="1"/>
          <p:nvPr/>
        </p:nvSpPr>
        <p:spPr>
          <a:xfrm>
            <a:off x="109335" y="203003"/>
            <a:ext cx="5916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</a:t>
            </a:r>
          </a:p>
          <a:p>
            <a:endParaRPr lang="pt-P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FA31CD4-3CD1-8BF2-B859-446F66DF73AF}"/>
              </a:ext>
            </a:extLst>
          </p:cNvPr>
          <p:cNvSpPr txBox="1"/>
          <p:nvPr/>
        </p:nvSpPr>
        <p:spPr>
          <a:xfrm>
            <a:off x="109335" y="803224"/>
            <a:ext cx="6989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0B0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Autor 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6D17038-8AE1-A8D8-0D79-74446E1C7117}"/>
              </a:ext>
            </a:extLst>
          </p:cNvPr>
          <p:cNvSpPr txBox="1"/>
          <p:nvPr/>
        </p:nvSpPr>
        <p:spPr>
          <a:xfrm>
            <a:off x="109335" y="1078800"/>
            <a:ext cx="6989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2856824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5</Words>
  <Application>Microsoft Office PowerPoint</Application>
  <PresentationFormat>Apresentação no Ecrã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Sofia Coutinho</cp:lastModifiedBy>
  <cp:revision>13</cp:revision>
  <dcterms:created xsi:type="dcterms:W3CDTF">2017-06-19T15:08:42Z</dcterms:created>
  <dcterms:modified xsi:type="dcterms:W3CDTF">2023-04-14T13:58:06Z</dcterms:modified>
</cp:coreProperties>
</file>