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00C5"/>
    <a:srgbClr val="134383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145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do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3DF7C-3BFA-4F8E-9FB6-26DDA268513C}" type="datetimeFigureOut">
              <a:rPr lang="pt-PT" smtClean="0"/>
              <a:t>14/04/2023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0CB9-74BB-403A-8B65-79A8CAB221B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57375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3DF7C-3BFA-4F8E-9FB6-26DDA268513C}" type="datetimeFigureOut">
              <a:rPr lang="pt-PT" smtClean="0"/>
              <a:t>14/04/2023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0CB9-74BB-403A-8B65-79A8CAB221B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65422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3DF7C-3BFA-4F8E-9FB6-26DDA268513C}" type="datetimeFigureOut">
              <a:rPr lang="pt-PT" smtClean="0"/>
              <a:t>14/04/2023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0CB9-74BB-403A-8B65-79A8CAB221B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22474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3DF7C-3BFA-4F8E-9FB6-26DDA268513C}" type="datetimeFigureOut">
              <a:rPr lang="pt-PT" smtClean="0"/>
              <a:t>14/04/2023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0CB9-74BB-403A-8B65-79A8CAB221B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65082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3DF7C-3BFA-4F8E-9FB6-26DDA268513C}" type="datetimeFigureOut">
              <a:rPr lang="pt-PT" smtClean="0"/>
              <a:t>14/04/2023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0CB9-74BB-403A-8B65-79A8CAB221B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28527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3DF7C-3BFA-4F8E-9FB6-26DDA268513C}" type="datetimeFigureOut">
              <a:rPr lang="pt-PT" smtClean="0"/>
              <a:t>14/04/2023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0CB9-74BB-403A-8B65-79A8CAB221B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87951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3DF7C-3BFA-4F8E-9FB6-26DDA268513C}" type="datetimeFigureOut">
              <a:rPr lang="pt-PT" smtClean="0"/>
              <a:t>14/04/2023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0CB9-74BB-403A-8B65-79A8CAB221B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55546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3DF7C-3BFA-4F8E-9FB6-26DDA268513C}" type="datetimeFigureOut">
              <a:rPr lang="pt-PT" smtClean="0"/>
              <a:t>14/04/2023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0CB9-74BB-403A-8B65-79A8CAB221B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84751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3DF7C-3BFA-4F8E-9FB6-26DDA268513C}" type="datetimeFigureOut">
              <a:rPr lang="pt-PT" smtClean="0"/>
              <a:t>14/04/2023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0CB9-74BB-403A-8B65-79A8CAB221B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42027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3DF7C-3BFA-4F8E-9FB6-26DDA268513C}" type="datetimeFigureOut">
              <a:rPr lang="pt-PT" smtClean="0"/>
              <a:t>14/04/2023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0CB9-74BB-403A-8B65-79A8CAB221B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72500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3DF7C-3BFA-4F8E-9FB6-26DDA268513C}" type="datetimeFigureOut">
              <a:rPr lang="pt-PT" smtClean="0"/>
              <a:t>14/04/2023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0CB9-74BB-403A-8B65-79A8CAB221B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36507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3DF7C-3BFA-4F8E-9FB6-26DDA268513C}" type="datetimeFigureOut">
              <a:rPr lang="pt-PT" smtClean="0"/>
              <a:t>14/04/2023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D0CB9-74BB-403A-8B65-79A8CAB221B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05787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C2092F55-DDE3-7507-18B6-3E8EB36B9519}"/>
              </a:ext>
            </a:extLst>
          </p:cNvPr>
          <p:cNvSpPr/>
          <p:nvPr/>
        </p:nvSpPr>
        <p:spPr>
          <a:xfrm>
            <a:off x="0" y="756884"/>
            <a:ext cx="9144000" cy="6402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821B3322-68B4-AD7B-2092-48E93152CC1B}"/>
              </a:ext>
            </a:extLst>
          </p:cNvPr>
          <p:cNvSpPr txBox="1"/>
          <p:nvPr/>
        </p:nvSpPr>
        <p:spPr>
          <a:xfrm>
            <a:off x="109335" y="203003"/>
            <a:ext cx="59168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Titulo </a:t>
            </a:r>
          </a:p>
          <a:p>
            <a:endParaRPr lang="pt-PT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FA31CD4-3CD1-8BF2-B859-446F66DF73AF}"/>
              </a:ext>
            </a:extLst>
          </p:cNvPr>
          <p:cNvSpPr txBox="1"/>
          <p:nvPr/>
        </p:nvSpPr>
        <p:spPr>
          <a:xfrm>
            <a:off x="109335" y="803224"/>
            <a:ext cx="69893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b="1" dirty="0">
                <a:solidFill>
                  <a:srgbClr val="0B00C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Autor  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D6D17038-8AE1-A8D8-0D79-74446E1C7117}"/>
              </a:ext>
            </a:extLst>
          </p:cNvPr>
          <p:cNvSpPr txBox="1"/>
          <p:nvPr/>
        </p:nvSpPr>
        <p:spPr>
          <a:xfrm>
            <a:off x="109335" y="1078800"/>
            <a:ext cx="69893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Instituição</a:t>
            </a:r>
          </a:p>
        </p:txBody>
      </p:sp>
    </p:spTree>
    <p:extLst>
      <p:ext uri="{BB962C8B-B14F-4D97-AF65-F5344CB8AC3E}">
        <p14:creationId xmlns:p14="http://schemas.microsoft.com/office/powerpoint/2010/main" val="28568246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147</TotalTime>
  <Words>5</Words>
  <Application>Microsoft Office PowerPoint</Application>
  <PresentationFormat>Apresentação no Ecrã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Sofia Coutinho</dc:creator>
  <cp:lastModifiedBy>Sofia Coutinho</cp:lastModifiedBy>
  <cp:revision>13</cp:revision>
  <dcterms:created xsi:type="dcterms:W3CDTF">2017-06-19T15:08:42Z</dcterms:created>
  <dcterms:modified xsi:type="dcterms:W3CDTF">2023-04-14T13:58:06Z</dcterms:modified>
</cp:coreProperties>
</file>