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21/06/2022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</a:t>
            </a:r>
            <a:r>
              <a:rPr lang="pt-PT" sz="1600" b="1" dirty="0">
                <a:solidFill>
                  <a:srgbClr val="134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62865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5</Words>
  <Application>Microsoft Office PowerPoint</Application>
  <PresentationFormat>Apresentação no Ecrã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</cp:lastModifiedBy>
  <cp:revision>9</cp:revision>
  <dcterms:created xsi:type="dcterms:W3CDTF">2017-06-19T15:08:42Z</dcterms:created>
  <dcterms:modified xsi:type="dcterms:W3CDTF">2022-06-21T10:45:10Z</dcterms:modified>
</cp:coreProperties>
</file>