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38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7375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542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247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508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852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8795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55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8475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20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250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650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3DF7C-3BFA-4F8E-9FB6-26DDA268513C}" type="datetimeFigureOut">
              <a:rPr lang="pt-PT" smtClean="0"/>
              <a:t>21/06/2022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78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0" y="756884"/>
            <a:ext cx="9144000" cy="6402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109335" y="203003"/>
            <a:ext cx="5916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 </a:t>
            </a:r>
          </a:p>
          <a:p>
            <a:endParaRPr lang="pt-PT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9335" y="803224"/>
            <a:ext cx="6989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Autor</a:t>
            </a:r>
            <a:r>
              <a:rPr lang="pt-PT" sz="1600" b="1" dirty="0">
                <a:solidFill>
                  <a:srgbClr val="1343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9335" y="1078800"/>
            <a:ext cx="6989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</a:p>
        </p:txBody>
      </p:sp>
    </p:spTree>
    <p:extLst>
      <p:ext uri="{BB962C8B-B14F-4D97-AF65-F5344CB8AC3E}">
        <p14:creationId xmlns:p14="http://schemas.microsoft.com/office/powerpoint/2010/main" val="28628650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5</Words>
  <Application>Microsoft Office PowerPoint</Application>
  <PresentationFormat>Apresentação no Ecrã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Sofia Coutinho</dc:creator>
  <cp:lastModifiedBy>Sofia Coutinho</cp:lastModifiedBy>
  <cp:revision>9</cp:revision>
  <dcterms:created xsi:type="dcterms:W3CDTF">2017-06-19T15:08:42Z</dcterms:created>
  <dcterms:modified xsi:type="dcterms:W3CDTF">2022-06-21T10:45:10Z</dcterms:modified>
</cp:coreProperties>
</file>