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FF"/>
    <a:srgbClr val="E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3C3D-FBDA-40F7-A0E0-047F209B16EA}" type="datetimeFigureOut">
              <a:rPr lang="pt-PT" smtClean="0"/>
              <a:t>23/06/2022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/>
              <a:t>Nome Autor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153F-A9C1-43ED-81B9-843DCA73C3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562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EA65-150A-45DE-98BC-5906CD34A6C4}" type="datetimeFigureOut">
              <a:rPr lang="pt-PT" smtClean="0"/>
              <a:t>23/06/2022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/>
              <a:t>Nome Autor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2F54-135A-43B2-B9F0-D54619B8E1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13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409092"/>
            <a:ext cx="7886700" cy="11367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024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824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23025"/>
            <a:ext cx="1971675" cy="52539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23025"/>
            <a:ext cx="5800725" cy="525393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56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Autor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6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99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410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5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6777"/>
            <a:ext cx="7886700" cy="823912"/>
          </a:xfrm>
        </p:spPr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22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840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481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Autor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NURSID - CINTESIS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441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8700"/>
            <a:ext cx="7886700" cy="66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4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Autor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NURSID - CINTESIS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154760-9FA0-4D41-A924-5D354CA2F9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501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482" y="2581621"/>
            <a:ext cx="7886700" cy="113677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DBF1A5-921A-3BA5-D358-11465E7BE3CA}"/>
              </a:ext>
            </a:extLst>
          </p:cNvPr>
          <p:cNvSpPr txBox="1">
            <a:spLocks/>
          </p:cNvSpPr>
          <p:nvPr/>
        </p:nvSpPr>
        <p:spPr>
          <a:xfrm>
            <a:off x="514350" y="3545866"/>
            <a:ext cx="7886700" cy="78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1800" dirty="0"/>
              <a:t>Autor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591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72B0-6B19-A339-9D4E-AB56BE268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B6879-AA5E-4A9B-9BC6-9ECD46E80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2E0D032-0BB1-FE81-1A36-9581F8EE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NURSID - CINTESIS 2022</a:t>
            </a: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9D1C66-9921-1273-268B-181E454E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4760-9FA0-4D41-A924-5D354CA2F9A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3650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NursID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</TotalTime>
  <Words>6</Words>
  <Application>Microsoft Office PowerPoint</Application>
  <PresentationFormat>Apresentação no Ecrã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NursID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Sofia Coutinho</dc:creator>
  <cp:lastModifiedBy>Sofia Coutinho</cp:lastModifiedBy>
  <cp:revision>24</cp:revision>
  <dcterms:created xsi:type="dcterms:W3CDTF">2017-06-12T15:59:36Z</dcterms:created>
  <dcterms:modified xsi:type="dcterms:W3CDTF">2022-06-23T10:26:42Z</dcterms:modified>
</cp:coreProperties>
</file>