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4383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5BA04-DDB2-4969-B44C-713E8B5B2D28}" type="datetimeFigureOut">
              <a:rPr lang="pt-PT" smtClean="0"/>
              <a:t>17/11/2021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DA11F-5EA3-454E-BDEA-AF39FD4931C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348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0F8E1-28E9-4AD2-A750-BB715CAF96A1}" type="datetime1">
              <a:rPr lang="pt-PT" smtClean="0"/>
              <a:t>17/11/2021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5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2685-2E0C-474C-9D7D-658408464D8E}" type="datetime1">
              <a:rPr lang="pt-PT" smtClean="0"/>
              <a:t>17/11/2021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5422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81869"/>
            <a:ext cx="1971675" cy="4895094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81869"/>
            <a:ext cx="5800725" cy="4895094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4894B-6EE7-43EE-984B-76BAA273709D}" type="datetime1">
              <a:rPr lang="pt-PT" smtClean="0"/>
              <a:t>17/11/2021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247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2F05-2E74-4392-973C-407C50075832}" type="datetime1">
              <a:rPr lang="pt-PT" smtClean="0"/>
              <a:t>17/11/2021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650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A5DE8-9359-4FC8-AC9B-3F1C6A9EE9B8}" type="datetime1">
              <a:rPr lang="pt-PT" smtClean="0"/>
              <a:t>17/11/2021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852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7D05C-D86C-4DD6-8EBA-7CEB5C0C99CF}" type="datetime1">
              <a:rPr lang="pt-PT" smtClean="0"/>
              <a:t>17/11/2021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87951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866777"/>
            <a:ext cx="7886700" cy="82391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83A3-2BD7-4C43-AE24-CB935989A13E}" type="datetime1">
              <a:rPr lang="pt-PT" smtClean="0"/>
              <a:t>17/11/2021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55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115-A01C-4F29-A3AA-C5969C4CF66D}" type="datetime1">
              <a:rPr lang="pt-PT" smtClean="0"/>
              <a:t>17/11/2021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847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FA5E3-10A1-494F-8BE8-B22B9F1D5FF8}" type="datetime1">
              <a:rPr lang="pt-PT" smtClean="0"/>
              <a:t>17/11/2021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42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20175-F0DA-4B50-9CDD-D24CB2BFA23D}" type="datetime1">
              <a:rPr lang="pt-PT" smtClean="0"/>
              <a:t>17/11/2021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250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740AE-E3F2-4C3A-A56A-E8AA96A9D6DE}" type="datetime1">
              <a:rPr lang="pt-PT" smtClean="0"/>
              <a:t>17/11/2021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3650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54579"/>
            <a:ext cx="7886700" cy="8361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930FC-2473-4A60-A247-112EC41ECC21}" type="datetime1">
              <a:rPr lang="pt-PT" smtClean="0"/>
              <a:t>17/11/2021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 dirty="0"/>
              <a:t>Escola Superior de Enfermagem do Porto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0CB9-74BB-403A-8B65-79A8CAB221B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78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0" y="756884"/>
            <a:ext cx="9144000" cy="6402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CaixaDeTexto 4"/>
          <p:cNvSpPr txBox="1"/>
          <p:nvPr/>
        </p:nvSpPr>
        <p:spPr>
          <a:xfrm>
            <a:off x="109335" y="203003"/>
            <a:ext cx="5916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</a:t>
            </a:r>
          </a:p>
          <a:p>
            <a:endParaRPr lang="pt-PT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09335" y="803224"/>
            <a:ext cx="69893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Autor</a:t>
            </a:r>
            <a:r>
              <a:rPr lang="pt-PT" sz="1600" b="1" dirty="0">
                <a:solidFill>
                  <a:srgbClr val="1343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09335" y="1078800"/>
            <a:ext cx="69893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</a:p>
        </p:txBody>
      </p:sp>
      <p:sp>
        <p:nvSpPr>
          <p:cNvPr id="2" name="Marcador de Posição do Rodapé 1">
            <a:extLst>
              <a:ext uri="{FF2B5EF4-FFF2-40B4-BE49-F238E27FC236}">
                <a16:creationId xmlns:a16="http://schemas.microsoft.com/office/drawing/2014/main" id="{69DB5E27-B058-42B8-B86F-14FDF6454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Escola Superior de Enfermagem do Porto</a:t>
            </a:r>
          </a:p>
        </p:txBody>
      </p:sp>
    </p:spTree>
    <p:extLst>
      <p:ext uri="{BB962C8B-B14F-4D97-AF65-F5344CB8AC3E}">
        <p14:creationId xmlns:p14="http://schemas.microsoft.com/office/powerpoint/2010/main" val="2862865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</TotalTime>
  <Words>11</Words>
  <Application>Microsoft Office PowerPoint</Application>
  <PresentationFormat>Apresentação no Ecrã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Sofia Coutinho</dc:creator>
  <cp:lastModifiedBy>Sofia Coutinho (8490)</cp:lastModifiedBy>
  <cp:revision>9</cp:revision>
  <dcterms:created xsi:type="dcterms:W3CDTF">2017-06-19T15:08:42Z</dcterms:created>
  <dcterms:modified xsi:type="dcterms:W3CDTF">2021-11-17T16:16:16Z</dcterms:modified>
</cp:coreProperties>
</file>