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38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37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54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4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508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852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79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55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475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0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50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50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3DF7C-3BFA-4F8E-9FB6-26DDA268513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7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1058809"/>
            <a:ext cx="9144000" cy="640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0" y="1"/>
            <a:ext cx="9144000" cy="1058807"/>
          </a:xfrm>
          <a:prstGeom prst="rect">
            <a:avLst/>
          </a:prstGeom>
          <a:solidFill>
            <a:srgbClr val="13438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109335" y="203003"/>
            <a:ext cx="5916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</a:t>
            </a:r>
          </a:p>
          <a:p>
            <a:endParaRPr lang="pt-P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9335" y="1105149"/>
            <a:ext cx="698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solidFill>
                  <a:srgbClr val="134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  </a:t>
            </a:r>
            <a:endParaRPr lang="pt-PT" sz="1600" b="1" dirty="0">
              <a:solidFill>
                <a:srgbClr val="134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9335" y="1380725"/>
            <a:ext cx="6989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endParaRPr lang="pt-PT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176" y="110111"/>
            <a:ext cx="28098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</Words>
  <Application>Microsoft Office PowerPoint</Application>
  <PresentationFormat>Apresentação no Ecrã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</cp:lastModifiedBy>
  <cp:revision>6</cp:revision>
  <dcterms:created xsi:type="dcterms:W3CDTF">2017-06-19T15:08:42Z</dcterms:created>
  <dcterms:modified xsi:type="dcterms:W3CDTF">2019-03-18T12:06:41Z</dcterms:modified>
</cp:coreProperties>
</file>