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FFFF"/>
    <a:srgbClr val="E2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83C3D-FBDA-40F7-A0E0-047F209B16EA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smtClean="0"/>
              <a:t>Nome Autor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53F-A9C1-43ED-81B9-843DCA73C37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5627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AEA65-150A-45DE-98BC-5906CD34A6C4}" type="datetimeFigureOut">
              <a:rPr lang="pt-PT" smtClean="0"/>
              <a:t>19/03/2019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smtClean="0"/>
              <a:t>Nome Autor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72F54-135A-43B2-B9F0-D54619B8E12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6135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quema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2409092"/>
            <a:ext cx="7886700" cy="1136774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smtClean="0"/>
              <a:t>Titulo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14350" y="3545866"/>
            <a:ext cx="7886700" cy="788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pt-PT" sz="1800" dirty="0" smtClean="0"/>
              <a:t>Autor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441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1AB2-A8DF-41D3-808B-0A8A8FAB23A8}" type="datetime1">
              <a:rPr lang="pt-PT" smtClean="0"/>
              <a:t>19/03/2019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024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39EB-185D-4395-B68F-A25D3682B81D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8240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B73C-DA6B-4032-9AA7-2D9CAD02D6EC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56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dirty="0" smtClean="0"/>
              <a:t>Autor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 smtClean="0"/>
              <a:t>NURSID - CINTESIS 2019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068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AED6-154F-4065-9EC9-2E9EF58BCEDE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99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DF3F2-BC1E-4A2A-86F9-6BC73A9CF4C9}" type="datetime1">
              <a:rPr lang="pt-PT" smtClean="0"/>
              <a:t>19/03/2019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410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0ED4-6CAE-4E44-AD5A-AE9131D31BAB}" type="datetime1">
              <a:rPr lang="pt-PT" smtClean="0"/>
              <a:t>19/03/2019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055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8BEA-929B-40EA-B231-AB50F6F78817}" type="datetime1">
              <a:rPr lang="pt-PT" smtClean="0"/>
              <a:t>19/03/2019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1224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79F-2AF9-46DD-9085-BE57DD85ED05}" type="datetime1">
              <a:rPr lang="pt-PT" smtClean="0"/>
              <a:t>19/03/2019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840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54429-C2BE-4032-AE1B-2203DAB8432B}" type="datetime1">
              <a:rPr lang="pt-PT" smtClean="0"/>
              <a:t>19/03/2019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481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F7E0-9189-4E49-A35D-612DDB18FBD9}" type="datetime1">
              <a:rPr lang="pt-PT" smtClean="0"/>
              <a:t>19/03/2019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2017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441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28700"/>
            <a:ext cx="7886700" cy="661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4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Editar os estilos de texto do Modelo Global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dirty="0" smtClean="0"/>
              <a:t>Autor</a:t>
            </a:r>
            <a:endParaRPr lang="pt-P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PT" smtClean="0"/>
              <a:t>NURSID - CINTESIS 2019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154760-9FA0-4D41-A924-5D354CA2F9AA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501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591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NURSID - CINTESIS 2019</a:t>
            </a:r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54760-9FA0-4D41-A924-5D354CA2F9AA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516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NursID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1116</TotalTime>
  <Words>5</Words>
  <Application>Microsoft Office PowerPoint</Application>
  <PresentationFormat>Apresentação no Ecrã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NursID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</cp:lastModifiedBy>
  <cp:revision>13</cp:revision>
  <dcterms:created xsi:type="dcterms:W3CDTF">2017-06-12T15:59:36Z</dcterms:created>
  <dcterms:modified xsi:type="dcterms:W3CDTF">2019-03-19T10:49:41Z</dcterms:modified>
</cp:coreProperties>
</file>